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tunes.apple.com/ru/app/google-classroom/id924620788?mt=8" TargetMode="External"/><Relationship Id="rId1" Type="http://schemas.openxmlformats.org/officeDocument/2006/relationships/hyperlink" Target="https://play.google.com/store/apps/details?id=com.google.android.apps.classroom&amp;hl=ru" TargetMode="External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ru/app/google-classroom/id924620788?mt=8" TargetMode="External"/><Relationship Id="rId2" Type="http://schemas.openxmlformats.org/officeDocument/2006/relationships/hyperlink" Target="https://play.google.com/store/apps/details?id=com.google.android.apps.classroom&amp;hl=ru" TargetMode="External"/><Relationship Id="rId1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34FC1-5867-4F10-9206-F77438CC779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893289-869D-4AFE-BFFC-EA49C0B4EAA8}">
      <dgm:prSet phldrT="[Текст]"/>
      <dgm:spPr/>
      <dgm:t>
        <a:bodyPr/>
        <a:lstStyle/>
        <a:p>
          <a:r>
            <a:rPr lang="uk-UA" dirty="0" smtClean="0"/>
            <a:t>СТВОРЮЙ</a:t>
          </a:r>
          <a:endParaRPr lang="ru-RU" dirty="0"/>
        </a:p>
      </dgm:t>
    </dgm:pt>
    <dgm:pt modelId="{306B59C0-7A4C-464F-BC32-0DF1114DABBE}" type="parTrans" cxnId="{7DE15559-8DDF-42A7-ADB1-7BE11464EA1B}">
      <dgm:prSet/>
      <dgm:spPr/>
      <dgm:t>
        <a:bodyPr/>
        <a:lstStyle/>
        <a:p>
          <a:endParaRPr lang="ru-RU"/>
        </a:p>
      </dgm:t>
    </dgm:pt>
    <dgm:pt modelId="{0A28472D-D562-4231-A8B4-347D8B8CDAC1}" type="sibTrans" cxnId="{7DE15559-8DDF-42A7-ADB1-7BE11464EA1B}">
      <dgm:prSet/>
      <dgm:spPr/>
      <dgm:t>
        <a:bodyPr/>
        <a:lstStyle/>
        <a:p>
          <a:endParaRPr lang="ru-RU"/>
        </a:p>
      </dgm:t>
    </dgm:pt>
    <dgm:pt modelId="{24C9D9B0-085B-4310-B9D7-9249AFA96FE0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Створювати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6D5EE-932F-46F5-9BDF-6EA4DD7C8E25}" type="parTrans" cxnId="{1E989E9D-47D6-446D-8988-DFF4714F745F}">
      <dgm:prSet/>
      <dgm:spPr/>
      <dgm:t>
        <a:bodyPr/>
        <a:lstStyle/>
        <a:p>
          <a:endParaRPr lang="ru-RU"/>
        </a:p>
      </dgm:t>
    </dgm:pt>
    <dgm:pt modelId="{BB667A98-5B3D-486C-B6C5-B2B11066D183}" type="sibTrans" cxnId="{1E989E9D-47D6-446D-8988-DFF4714F745F}">
      <dgm:prSet/>
      <dgm:spPr/>
      <dgm:t>
        <a:bodyPr/>
        <a:lstStyle/>
        <a:p>
          <a:endParaRPr lang="ru-RU"/>
        </a:p>
      </dgm:t>
    </dgm:pt>
    <dgm:pt modelId="{32DE8FBF-661D-4952-B957-1A0C8A586653}">
      <dgm:prSet phldrT="[Текст]"/>
      <dgm:spPr/>
      <dgm:t>
        <a:bodyPr/>
        <a:lstStyle/>
        <a:p>
          <a:r>
            <a:rPr lang="uk-UA" dirty="0" smtClean="0"/>
            <a:t>ПЕРЕВАГИ</a:t>
          </a:r>
          <a:endParaRPr lang="ru-RU" dirty="0"/>
        </a:p>
      </dgm:t>
    </dgm:pt>
    <dgm:pt modelId="{1218F318-C98B-4B03-9B64-01572B513964}" type="parTrans" cxnId="{41A094E5-A1A0-4230-A665-86B3B6F95FDB}">
      <dgm:prSet/>
      <dgm:spPr/>
      <dgm:t>
        <a:bodyPr/>
        <a:lstStyle/>
        <a:p>
          <a:endParaRPr lang="ru-RU"/>
        </a:p>
      </dgm:t>
    </dgm:pt>
    <dgm:pt modelId="{EAF21C76-97AB-4752-8C2B-F7872697B268}" type="sibTrans" cxnId="{41A094E5-A1A0-4230-A665-86B3B6F95FDB}">
      <dgm:prSet/>
      <dgm:spPr/>
      <dgm:t>
        <a:bodyPr/>
        <a:lstStyle/>
        <a:p>
          <a:endParaRPr lang="ru-RU"/>
        </a:p>
      </dgm:t>
    </dgm:pt>
    <dgm:pt modelId="{53B2F0FE-A010-40E0-B19E-13FBB3978946}">
      <dgm:prSet phldrT="[Текст]" custT="1"/>
      <dgm:spPr/>
      <dgm:t>
        <a:bodyPr/>
        <a:lstStyle/>
        <a:p>
          <a:pPr algn="just"/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Безкоштовність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37C652-9803-4AB2-B69A-8D796707988D}" type="parTrans" cxnId="{7E5C992B-D3A3-46A1-BAA5-2FAA930F9560}">
      <dgm:prSet/>
      <dgm:spPr/>
      <dgm:t>
        <a:bodyPr/>
        <a:lstStyle/>
        <a:p>
          <a:endParaRPr lang="ru-RU"/>
        </a:p>
      </dgm:t>
    </dgm:pt>
    <dgm:pt modelId="{1FA7D915-6476-4BCF-B427-9EC3A8E4FD89}" type="sibTrans" cxnId="{7E5C992B-D3A3-46A1-BAA5-2FAA930F9560}">
      <dgm:prSet/>
      <dgm:spPr/>
      <dgm:t>
        <a:bodyPr/>
        <a:lstStyle/>
        <a:p>
          <a:endParaRPr lang="ru-RU"/>
        </a:p>
      </dgm:t>
    </dgm:pt>
    <dgm:pt modelId="{E0498DD2-FE67-4B20-B3B8-1C3C77C876CD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Ділитися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освітніми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матеріалами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0249E6-5E92-48B5-9D64-0C32FBA21C20}" type="parTrans" cxnId="{2E85079B-7F43-414F-A8F2-8967994F1487}">
      <dgm:prSet/>
      <dgm:spPr/>
      <dgm:t>
        <a:bodyPr/>
        <a:lstStyle/>
        <a:p>
          <a:endParaRPr lang="ru-RU"/>
        </a:p>
      </dgm:t>
    </dgm:pt>
    <dgm:pt modelId="{83C63290-E7FD-49ED-AA83-C715E4841583}" type="sibTrans" cxnId="{2E85079B-7F43-414F-A8F2-8967994F1487}">
      <dgm:prSet/>
      <dgm:spPr/>
      <dgm:t>
        <a:bodyPr/>
        <a:lstStyle/>
        <a:p>
          <a:endParaRPr lang="ru-RU"/>
        </a:p>
      </dgm:t>
    </dgm:pt>
    <dgm:pt modelId="{1D7C013B-3B3A-42C1-87D1-527BF647364B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Створювати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A010C8-34E3-46C8-98A6-79BBA6862013}" type="parTrans" cxnId="{8F769B9D-7AF6-4010-93A0-FFDE75085C8C}">
      <dgm:prSet/>
      <dgm:spPr/>
      <dgm:t>
        <a:bodyPr/>
        <a:lstStyle/>
        <a:p>
          <a:endParaRPr lang="ru-RU"/>
        </a:p>
      </dgm:t>
    </dgm:pt>
    <dgm:pt modelId="{8B7DC41D-5F85-4C54-A353-788C1F566444}" type="sibTrans" cxnId="{8F769B9D-7AF6-4010-93A0-FFDE75085C8C}">
      <dgm:prSet/>
      <dgm:spPr/>
      <dgm:t>
        <a:bodyPr/>
        <a:lstStyle/>
        <a:p>
          <a:endParaRPr lang="ru-RU"/>
        </a:p>
      </dgm:t>
    </dgm:pt>
    <dgm:pt modelId="{C55D9E47-9622-4217-8D07-9C1F4A4EE8E5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Перевіряти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засвоєння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знань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відслідковувати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успішності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кожного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7636D-FDCE-4212-A9A8-C0C0F545933E}" type="parTrans" cxnId="{2C3068B3-D524-4046-B950-18BC50DF54C5}">
      <dgm:prSet/>
      <dgm:spPr/>
      <dgm:t>
        <a:bodyPr/>
        <a:lstStyle/>
        <a:p>
          <a:endParaRPr lang="ru-RU"/>
        </a:p>
      </dgm:t>
    </dgm:pt>
    <dgm:pt modelId="{16D0962B-962D-4149-8AF4-D84005A79B94}" type="sibTrans" cxnId="{2C3068B3-D524-4046-B950-18BC50DF54C5}">
      <dgm:prSet/>
      <dgm:spPr/>
      <dgm:t>
        <a:bodyPr/>
        <a:lstStyle/>
        <a:p>
          <a:endParaRPr lang="ru-RU"/>
        </a:p>
      </dgm:t>
    </dgm:pt>
    <dgm:pt modelId="{079C050E-98E5-4748-A33D-F01F347FDFFF}">
      <dgm:prSet phldrT="[Текст]" custT="1"/>
      <dgm:spPr/>
      <dgm:t>
        <a:bodyPr/>
        <a:lstStyle/>
        <a:p>
          <a:pPr algn="just"/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Доступність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смартфонів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планшетів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додатки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 </a:t>
          </a:r>
          <a:r>
            <a:rPr lang="en-US" sz="13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Google Play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 </a:t>
          </a:r>
          <a:r>
            <a:rPr lang="en-US" sz="13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Apps</a:t>
          </a:r>
          <a:r>
            <a:rPr lang="uk-UA" sz="13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16A51-2235-49BD-9BAA-AF84B613A203}" type="parTrans" cxnId="{32438396-F512-46A0-80D7-7D5F4BED4E54}">
      <dgm:prSet/>
      <dgm:spPr/>
      <dgm:t>
        <a:bodyPr/>
        <a:lstStyle/>
        <a:p>
          <a:endParaRPr lang="ru-RU"/>
        </a:p>
      </dgm:t>
    </dgm:pt>
    <dgm:pt modelId="{76B67FE3-D7C4-4D76-8D2F-F629EB887E0E}" type="sibTrans" cxnId="{32438396-F512-46A0-80D7-7D5F4BED4E54}">
      <dgm:prSet/>
      <dgm:spPr/>
      <dgm:t>
        <a:bodyPr/>
        <a:lstStyle/>
        <a:p>
          <a:endParaRPr lang="ru-RU"/>
        </a:p>
      </dgm:t>
    </dgm:pt>
    <dgm:pt modelId="{D9570940-F4CB-41D6-B010-0A6F2E27034C}">
      <dgm:prSet phldrT="[Текст]" custT="1"/>
      <dgm:spPr/>
      <dgm:t>
        <a:bodyPr/>
        <a:lstStyle/>
        <a:p>
          <a:pPr algn="just"/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студентів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одного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заняття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досягати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200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осіб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викладачів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20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осіб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43283-ACB1-4024-8CB1-559C326E5ED1}" type="parTrans" cxnId="{7F230BBD-FA54-4482-BB87-24FA9F9010D8}">
      <dgm:prSet/>
      <dgm:spPr/>
      <dgm:t>
        <a:bodyPr/>
        <a:lstStyle/>
        <a:p>
          <a:endParaRPr lang="ru-RU"/>
        </a:p>
      </dgm:t>
    </dgm:pt>
    <dgm:pt modelId="{2C1BED25-E66C-45CD-8884-62B0B0293AFF}" type="sibTrans" cxnId="{7F230BBD-FA54-4482-BB87-24FA9F9010D8}">
      <dgm:prSet/>
      <dgm:spPr/>
      <dgm:t>
        <a:bodyPr/>
        <a:lstStyle/>
        <a:p>
          <a:endParaRPr lang="ru-RU"/>
        </a:p>
      </dgm:t>
    </dgm:pt>
    <dgm:pt modelId="{FA52C730-AE8B-4CB4-BDB3-B3DB57661550}">
      <dgm:prSet phldrT="[Текст]" custT="1"/>
      <dgm:spPr/>
      <dgm:t>
        <a:bodyPr/>
        <a:lstStyle/>
        <a:p>
          <a:pPr algn="just"/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Кожен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переглядати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залишати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коментарі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ставити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запитання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3EFA1-3618-4DD7-8BCC-368EAED841D9}" type="parTrans" cxnId="{203FBBD1-6C14-4DB5-8E9E-5D2D2392078F}">
      <dgm:prSet/>
      <dgm:spPr/>
      <dgm:t>
        <a:bodyPr/>
        <a:lstStyle/>
        <a:p>
          <a:endParaRPr lang="ru-RU"/>
        </a:p>
      </dgm:t>
    </dgm:pt>
    <dgm:pt modelId="{EC87D9AB-45EE-4110-8164-142FE342AAD1}" type="sibTrans" cxnId="{203FBBD1-6C14-4DB5-8E9E-5D2D2392078F}">
      <dgm:prSet/>
      <dgm:spPr/>
      <dgm:t>
        <a:bodyPr/>
        <a:lstStyle/>
        <a:p>
          <a:endParaRPr lang="ru-RU"/>
        </a:p>
      </dgm:t>
    </dgm:pt>
    <dgm:pt modelId="{DE976FF0-C524-4694-92C1-84001316E644}">
      <dgm:prSet phldrT="[Текст]" custT="1"/>
      <dgm:spPr/>
      <dgm:t>
        <a:bodyPr/>
        <a:lstStyle/>
        <a:p>
          <a:pPr algn="just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Платформа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взаємно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інтегрована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«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Диском» (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 Docs), «Google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Календарем», «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Формами» і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Gmail-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поштою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матеріали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зберігаються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«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Диску».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E9628-8D92-425B-A4F8-69DF6C3948B3}" type="parTrans" cxnId="{6A8905B9-092B-408C-B1FC-482A1FE7EF10}">
      <dgm:prSet/>
      <dgm:spPr/>
      <dgm:t>
        <a:bodyPr/>
        <a:lstStyle/>
        <a:p>
          <a:endParaRPr lang="ru-RU"/>
        </a:p>
      </dgm:t>
    </dgm:pt>
    <dgm:pt modelId="{4C4AAB93-E96A-4EA3-85C9-10C72D67FAFF}" type="sibTrans" cxnId="{6A8905B9-092B-408C-B1FC-482A1FE7EF10}">
      <dgm:prSet/>
      <dgm:spPr/>
      <dgm:t>
        <a:bodyPr/>
        <a:lstStyle/>
        <a:p>
          <a:endParaRPr lang="ru-RU"/>
        </a:p>
      </dgm:t>
    </dgm:pt>
    <dgm:pt modelId="{D0F56D86-B370-4BB3-9D59-23C9DB556A7F}">
      <dgm:prSet phldrT="[Текст]" custT="1"/>
      <dgm:spPr/>
      <dgm:t>
        <a:bodyPr/>
        <a:lstStyle/>
        <a:p>
          <a:pPr algn="just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незрячих та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людей з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вадами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передбачені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програми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голосового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читання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усього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контенту,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розміщеного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будь-ким у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 Classroom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A0D6F-410F-4705-982C-FD588694C487}" type="parTrans" cxnId="{BFC65520-C0DE-4820-B05E-CD187EBEF2DD}">
      <dgm:prSet/>
      <dgm:spPr/>
      <dgm:t>
        <a:bodyPr/>
        <a:lstStyle/>
        <a:p>
          <a:endParaRPr lang="ru-RU"/>
        </a:p>
      </dgm:t>
    </dgm:pt>
    <dgm:pt modelId="{20B242C4-B037-4C3F-9DD9-3D506541896A}" type="sibTrans" cxnId="{BFC65520-C0DE-4820-B05E-CD187EBEF2DD}">
      <dgm:prSet/>
      <dgm:spPr/>
      <dgm:t>
        <a:bodyPr/>
        <a:lstStyle/>
        <a:p>
          <a:endParaRPr lang="ru-RU"/>
        </a:p>
      </dgm:t>
    </dgm:pt>
    <dgm:pt modelId="{BB128907-8E5C-40FD-8728-1A4C2C351002}" type="pres">
      <dgm:prSet presAssocID="{CE634FC1-5867-4F10-9206-F77438CC779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B4347B-DE16-4AED-B674-D92C6AE868BB}" type="pres">
      <dgm:prSet presAssocID="{09893289-869D-4AFE-BFFC-EA49C0B4EAA8}" presName="compositeNode" presStyleCnt="0">
        <dgm:presLayoutVars>
          <dgm:bulletEnabled val="1"/>
        </dgm:presLayoutVars>
      </dgm:prSet>
      <dgm:spPr/>
    </dgm:pt>
    <dgm:pt modelId="{3D78C84D-A562-42B4-9FC0-E51EBD8B7257}" type="pres">
      <dgm:prSet presAssocID="{09893289-869D-4AFE-BFFC-EA49C0B4EAA8}" presName="image" presStyleLbl="fgImgPlace1" presStyleIdx="0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95934F0-664D-4EA0-A68A-AFC6BF06D06A}" type="pres">
      <dgm:prSet presAssocID="{09893289-869D-4AFE-BFFC-EA49C0B4EAA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F2976-EF87-4207-9327-6E8C311B60F2}" type="pres">
      <dgm:prSet presAssocID="{09893289-869D-4AFE-BFFC-EA49C0B4EAA8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D0E27-F6B5-4B80-B50C-1061956EF7D3}" type="pres">
      <dgm:prSet presAssocID="{0A28472D-D562-4231-A8B4-347D8B8CDAC1}" presName="sibTrans" presStyleCnt="0"/>
      <dgm:spPr/>
    </dgm:pt>
    <dgm:pt modelId="{C4748925-9C7F-4B29-8715-BD4F4A413F5E}" type="pres">
      <dgm:prSet presAssocID="{32DE8FBF-661D-4952-B957-1A0C8A586653}" presName="compositeNode" presStyleCnt="0">
        <dgm:presLayoutVars>
          <dgm:bulletEnabled val="1"/>
        </dgm:presLayoutVars>
      </dgm:prSet>
      <dgm:spPr/>
    </dgm:pt>
    <dgm:pt modelId="{0E020E04-323F-4486-BAED-A79606A133EE}" type="pres">
      <dgm:prSet presAssocID="{32DE8FBF-661D-4952-B957-1A0C8A586653}" presName="image" presStyleLbl="fgImgPlace1" presStyleIdx="1" presStyleCnt="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E6A2464-B174-4B59-9870-3A25482765A0}" type="pres">
      <dgm:prSet presAssocID="{32DE8FBF-661D-4952-B957-1A0C8A58665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70328-F741-4605-B52E-228B55630313}" type="pres">
      <dgm:prSet presAssocID="{32DE8FBF-661D-4952-B957-1A0C8A586653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5C992B-D3A3-46A1-BAA5-2FAA930F9560}" srcId="{32DE8FBF-661D-4952-B957-1A0C8A586653}" destId="{53B2F0FE-A010-40E0-B19E-13FBB3978946}" srcOrd="0" destOrd="0" parTransId="{4B37C652-9803-4AB2-B69A-8D796707988D}" sibTransId="{1FA7D915-6476-4BCF-B427-9EC3A8E4FD89}"/>
    <dgm:cxn modelId="{96522CE6-C7F7-40BD-AB90-1991C07AC7F1}" type="presOf" srcId="{079C050E-98E5-4748-A33D-F01F347FDFFF}" destId="{BE6A2464-B174-4B59-9870-3A25482765A0}" srcOrd="0" destOrd="1" presId="urn:microsoft.com/office/officeart/2005/8/layout/hList2"/>
    <dgm:cxn modelId="{203FBBD1-6C14-4DB5-8E9E-5D2D2392078F}" srcId="{32DE8FBF-661D-4952-B957-1A0C8A586653}" destId="{FA52C730-AE8B-4CB4-BDB3-B3DB57661550}" srcOrd="3" destOrd="0" parTransId="{C9C3EFA1-3618-4DD7-8BCC-368EAED841D9}" sibTransId="{EC87D9AB-45EE-4110-8164-142FE342AAD1}"/>
    <dgm:cxn modelId="{2E85079B-7F43-414F-A8F2-8967994F1487}" srcId="{09893289-869D-4AFE-BFFC-EA49C0B4EAA8}" destId="{E0498DD2-FE67-4B20-B3B8-1C3C77C876CD}" srcOrd="1" destOrd="0" parTransId="{210249E6-5E92-48B5-9D64-0C32FBA21C20}" sibTransId="{83C63290-E7FD-49ED-AA83-C715E4841583}"/>
    <dgm:cxn modelId="{6A8905B9-092B-408C-B1FC-482A1FE7EF10}" srcId="{32DE8FBF-661D-4952-B957-1A0C8A586653}" destId="{DE976FF0-C524-4694-92C1-84001316E644}" srcOrd="4" destOrd="0" parTransId="{8DDE9628-8D92-425B-A4F8-69DF6C3948B3}" sibTransId="{4C4AAB93-E96A-4EA3-85C9-10C72D67FAFF}"/>
    <dgm:cxn modelId="{C3563AAF-2F3F-4F8F-88FE-4CE3BEAD5F98}" type="presOf" srcId="{1D7C013B-3B3A-42C1-87D1-527BF647364B}" destId="{B95934F0-664D-4EA0-A68A-AFC6BF06D06A}" srcOrd="0" destOrd="2" presId="urn:microsoft.com/office/officeart/2005/8/layout/hList2"/>
    <dgm:cxn modelId="{AC303DEC-F3FF-427D-8004-E73863B03425}" type="presOf" srcId="{32DE8FBF-661D-4952-B957-1A0C8A586653}" destId="{3C370328-F741-4605-B52E-228B55630313}" srcOrd="0" destOrd="0" presId="urn:microsoft.com/office/officeart/2005/8/layout/hList2"/>
    <dgm:cxn modelId="{58EC1FDA-7A3E-4690-AE3A-43E50BA7F078}" type="presOf" srcId="{FA52C730-AE8B-4CB4-BDB3-B3DB57661550}" destId="{BE6A2464-B174-4B59-9870-3A25482765A0}" srcOrd="0" destOrd="3" presId="urn:microsoft.com/office/officeart/2005/8/layout/hList2"/>
    <dgm:cxn modelId="{C3E9BF1E-639C-47A0-BC8A-3100180720B6}" type="presOf" srcId="{09893289-869D-4AFE-BFFC-EA49C0B4EAA8}" destId="{D09F2976-EF87-4207-9327-6E8C311B60F2}" srcOrd="0" destOrd="0" presId="urn:microsoft.com/office/officeart/2005/8/layout/hList2"/>
    <dgm:cxn modelId="{A2337584-7074-43B4-BE06-BC002816143C}" type="presOf" srcId="{E0498DD2-FE67-4B20-B3B8-1C3C77C876CD}" destId="{B95934F0-664D-4EA0-A68A-AFC6BF06D06A}" srcOrd="0" destOrd="1" presId="urn:microsoft.com/office/officeart/2005/8/layout/hList2"/>
    <dgm:cxn modelId="{41A094E5-A1A0-4230-A665-86B3B6F95FDB}" srcId="{CE634FC1-5867-4F10-9206-F77438CC779D}" destId="{32DE8FBF-661D-4952-B957-1A0C8A586653}" srcOrd="1" destOrd="0" parTransId="{1218F318-C98B-4B03-9B64-01572B513964}" sibTransId="{EAF21C76-97AB-4752-8C2B-F7872697B268}"/>
    <dgm:cxn modelId="{32438396-F512-46A0-80D7-7D5F4BED4E54}" srcId="{32DE8FBF-661D-4952-B957-1A0C8A586653}" destId="{079C050E-98E5-4748-A33D-F01F347FDFFF}" srcOrd="1" destOrd="0" parTransId="{56416A51-2235-49BD-9BAA-AF84B613A203}" sibTransId="{76B67FE3-D7C4-4D76-8D2F-F629EB887E0E}"/>
    <dgm:cxn modelId="{62671805-9FEF-430A-9EA7-52374C1118E0}" type="presOf" srcId="{C55D9E47-9622-4217-8D07-9C1F4A4EE8E5}" destId="{B95934F0-664D-4EA0-A68A-AFC6BF06D06A}" srcOrd="0" destOrd="3" presId="urn:microsoft.com/office/officeart/2005/8/layout/hList2"/>
    <dgm:cxn modelId="{493F52AB-1128-4E34-A3DC-13AA5ACB3999}" type="presOf" srcId="{DE976FF0-C524-4694-92C1-84001316E644}" destId="{BE6A2464-B174-4B59-9870-3A25482765A0}" srcOrd="0" destOrd="4" presId="urn:microsoft.com/office/officeart/2005/8/layout/hList2"/>
    <dgm:cxn modelId="{6D0F56BA-A7E8-4BDC-80BA-18BA8344592E}" type="presOf" srcId="{CE634FC1-5867-4F10-9206-F77438CC779D}" destId="{BB128907-8E5C-40FD-8728-1A4C2C351002}" srcOrd="0" destOrd="0" presId="urn:microsoft.com/office/officeart/2005/8/layout/hList2"/>
    <dgm:cxn modelId="{7F230BBD-FA54-4482-BB87-24FA9F9010D8}" srcId="{32DE8FBF-661D-4952-B957-1A0C8A586653}" destId="{D9570940-F4CB-41D6-B010-0A6F2E27034C}" srcOrd="2" destOrd="0" parTransId="{A3843283-ACB1-4024-8CB1-559C326E5ED1}" sibTransId="{2C1BED25-E66C-45CD-8884-62B0B0293AFF}"/>
    <dgm:cxn modelId="{93B92640-0E30-4FD8-BE23-E968CFB0A82C}" type="presOf" srcId="{D0F56D86-B370-4BB3-9D59-23C9DB556A7F}" destId="{BE6A2464-B174-4B59-9870-3A25482765A0}" srcOrd="0" destOrd="5" presId="urn:microsoft.com/office/officeart/2005/8/layout/hList2"/>
    <dgm:cxn modelId="{C43D963B-8D51-4D5A-B606-4AAB95CEF418}" type="presOf" srcId="{D9570940-F4CB-41D6-B010-0A6F2E27034C}" destId="{BE6A2464-B174-4B59-9870-3A25482765A0}" srcOrd="0" destOrd="2" presId="urn:microsoft.com/office/officeart/2005/8/layout/hList2"/>
    <dgm:cxn modelId="{2C3068B3-D524-4046-B950-18BC50DF54C5}" srcId="{09893289-869D-4AFE-BFFC-EA49C0B4EAA8}" destId="{C55D9E47-9622-4217-8D07-9C1F4A4EE8E5}" srcOrd="3" destOrd="0" parTransId="{41D7636D-FDCE-4212-A9A8-C0C0F545933E}" sibTransId="{16D0962B-962D-4149-8AF4-D84005A79B94}"/>
    <dgm:cxn modelId="{28C56FFE-7FCF-42E0-ACC4-6C7B58214DCD}" type="presOf" srcId="{24C9D9B0-085B-4310-B9D7-9249AFA96FE0}" destId="{B95934F0-664D-4EA0-A68A-AFC6BF06D06A}" srcOrd="0" destOrd="0" presId="urn:microsoft.com/office/officeart/2005/8/layout/hList2"/>
    <dgm:cxn modelId="{BFC65520-C0DE-4820-B05E-CD187EBEF2DD}" srcId="{32DE8FBF-661D-4952-B957-1A0C8A586653}" destId="{D0F56D86-B370-4BB3-9D59-23C9DB556A7F}" srcOrd="5" destOrd="0" parTransId="{AE9A0D6F-410F-4705-982C-FD588694C487}" sibTransId="{20B242C4-B037-4C3F-9DD9-3D506541896A}"/>
    <dgm:cxn modelId="{7DE15559-8DDF-42A7-ADB1-7BE11464EA1B}" srcId="{CE634FC1-5867-4F10-9206-F77438CC779D}" destId="{09893289-869D-4AFE-BFFC-EA49C0B4EAA8}" srcOrd="0" destOrd="0" parTransId="{306B59C0-7A4C-464F-BC32-0DF1114DABBE}" sibTransId="{0A28472D-D562-4231-A8B4-347D8B8CDAC1}"/>
    <dgm:cxn modelId="{8F769B9D-7AF6-4010-93A0-FFDE75085C8C}" srcId="{09893289-869D-4AFE-BFFC-EA49C0B4EAA8}" destId="{1D7C013B-3B3A-42C1-87D1-527BF647364B}" srcOrd="2" destOrd="0" parTransId="{DEA010C8-34E3-46C8-98A6-79BBA6862013}" sibTransId="{8B7DC41D-5F85-4C54-A353-788C1F566444}"/>
    <dgm:cxn modelId="{1E989E9D-47D6-446D-8988-DFF4714F745F}" srcId="{09893289-869D-4AFE-BFFC-EA49C0B4EAA8}" destId="{24C9D9B0-085B-4310-B9D7-9249AFA96FE0}" srcOrd="0" destOrd="0" parTransId="{F476D5EE-932F-46F5-9BDF-6EA4DD7C8E25}" sibTransId="{BB667A98-5B3D-486C-B6C5-B2B11066D183}"/>
    <dgm:cxn modelId="{CBDC03E6-5230-4B80-9B87-5C63A66DDFC9}" type="presOf" srcId="{53B2F0FE-A010-40E0-B19E-13FBB3978946}" destId="{BE6A2464-B174-4B59-9870-3A25482765A0}" srcOrd="0" destOrd="0" presId="urn:microsoft.com/office/officeart/2005/8/layout/hList2"/>
    <dgm:cxn modelId="{5AB99BAC-0BA0-4379-AA6A-9F86EFCC4BB1}" type="presParOf" srcId="{BB128907-8E5C-40FD-8728-1A4C2C351002}" destId="{3BB4347B-DE16-4AED-B674-D92C6AE868BB}" srcOrd="0" destOrd="0" presId="urn:microsoft.com/office/officeart/2005/8/layout/hList2"/>
    <dgm:cxn modelId="{C7522934-7E60-44A3-B4DF-75998D03C624}" type="presParOf" srcId="{3BB4347B-DE16-4AED-B674-D92C6AE868BB}" destId="{3D78C84D-A562-42B4-9FC0-E51EBD8B7257}" srcOrd="0" destOrd="0" presId="urn:microsoft.com/office/officeart/2005/8/layout/hList2"/>
    <dgm:cxn modelId="{3037479C-87DE-4978-AD2F-7E66AAF734D5}" type="presParOf" srcId="{3BB4347B-DE16-4AED-B674-D92C6AE868BB}" destId="{B95934F0-664D-4EA0-A68A-AFC6BF06D06A}" srcOrd="1" destOrd="0" presId="urn:microsoft.com/office/officeart/2005/8/layout/hList2"/>
    <dgm:cxn modelId="{978352F8-B802-4A8E-B7A6-BC2E43081E98}" type="presParOf" srcId="{3BB4347B-DE16-4AED-B674-D92C6AE868BB}" destId="{D09F2976-EF87-4207-9327-6E8C311B60F2}" srcOrd="2" destOrd="0" presId="urn:microsoft.com/office/officeart/2005/8/layout/hList2"/>
    <dgm:cxn modelId="{73129E5C-4E2D-466D-A72A-1B6A5CDF65A6}" type="presParOf" srcId="{BB128907-8E5C-40FD-8728-1A4C2C351002}" destId="{8E2D0E27-F6B5-4B80-B50C-1061956EF7D3}" srcOrd="1" destOrd="0" presId="urn:microsoft.com/office/officeart/2005/8/layout/hList2"/>
    <dgm:cxn modelId="{53C3A2DD-D089-4285-9D79-38F9E76F68BC}" type="presParOf" srcId="{BB128907-8E5C-40FD-8728-1A4C2C351002}" destId="{C4748925-9C7F-4B29-8715-BD4F4A413F5E}" srcOrd="2" destOrd="0" presId="urn:microsoft.com/office/officeart/2005/8/layout/hList2"/>
    <dgm:cxn modelId="{61E07491-2488-4690-9C01-11B91E0AEB90}" type="presParOf" srcId="{C4748925-9C7F-4B29-8715-BD4F4A413F5E}" destId="{0E020E04-323F-4486-BAED-A79606A133EE}" srcOrd="0" destOrd="0" presId="urn:microsoft.com/office/officeart/2005/8/layout/hList2"/>
    <dgm:cxn modelId="{5661574D-A32B-4896-A349-4D5DC887E4BD}" type="presParOf" srcId="{C4748925-9C7F-4B29-8715-BD4F4A413F5E}" destId="{BE6A2464-B174-4B59-9870-3A25482765A0}" srcOrd="1" destOrd="0" presId="urn:microsoft.com/office/officeart/2005/8/layout/hList2"/>
    <dgm:cxn modelId="{ECFE6750-F7B0-4F5E-81CE-69571249EC06}" type="presParOf" srcId="{C4748925-9C7F-4B29-8715-BD4F4A413F5E}" destId="{3C370328-F741-4605-B52E-228B5563031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F2976-EF87-4207-9327-6E8C311B60F2}">
      <dsp:nvSpPr>
        <dsp:cNvPr id="0" name=""/>
        <dsp:cNvSpPr/>
      </dsp:nvSpPr>
      <dsp:spPr>
        <a:xfrm rot="16200000">
          <a:off x="-1801445" y="2871246"/>
          <a:ext cx="4324800" cy="61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5367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СТВОРЮЙ</a:t>
          </a:r>
          <a:endParaRPr lang="ru-RU" sz="4400" kern="1200" dirty="0"/>
        </a:p>
      </dsp:txBody>
      <dsp:txXfrm>
        <a:off x="-1801445" y="2871246"/>
        <a:ext cx="4324800" cy="618368"/>
      </dsp:txXfrm>
    </dsp:sp>
    <dsp:sp modelId="{B95934F0-664D-4EA0-A68A-AFC6BF06D06A}">
      <dsp:nvSpPr>
        <dsp:cNvPr id="0" name=""/>
        <dsp:cNvSpPr/>
      </dsp:nvSpPr>
      <dsp:spPr>
        <a:xfrm>
          <a:off x="670138" y="1018031"/>
          <a:ext cx="3080131" cy="432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545367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Створювати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Ділитися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освітніми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матеріалами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Створювати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Перевіряти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засвоєння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знань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відслідковувати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прогрес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успішності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кожного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138" y="1018031"/>
        <a:ext cx="3080131" cy="4324800"/>
      </dsp:txXfrm>
    </dsp:sp>
    <dsp:sp modelId="{3D78C84D-A562-42B4-9FC0-E51EBD8B7257}">
      <dsp:nvSpPr>
        <dsp:cNvPr id="0" name=""/>
        <dsp:cNvSpPr/>
      </dsp:nvSpPr>
      <dsp:spPr>
        <a:xfrm>
          <a:off x="51770" y="201784"/>
          <a:ext cx="1236737" cy="12367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70328-F741-4605-B52E-228B55630313}">
      <dsp:nvSpPr>
        <dsp:cNvPr id="0" name=""/>
        <dsp:cNvSpPr/>
      </dsp:nvSpPr>
      <dsp:spPr>
        <a:xfrm rot="16200000">
          <a:off x="2677433" y="2871246"/>
          <a:ext cx="4324800" cy="61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5367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ПЕРЕВАГИ</a:t>
          </a:r>
          <a:endParaRPr lang="ru-RU" sz="4400" kern="1200" dirty="0"/>
        </a:p>
      </dsp:txBody>
      <dsp:txXfrm>
        <a:off x="2677433" y="2871246"/>
        <a:ext cx="4324800" cy="618368"/>
      </dsp:txXfrm>
    </dsp:sp>
    <dsp:sp modelId="{BE6A2464-B174-4B59-9870-3A25482765A0}">
      <dsp:nvSpPr>
        <dsp:cNvPr id="0" name=""/>
        <dsp:cNvSpPr/>
      </dsp:nvSpPr>
      <dsp:spPr>
        <a:xfrm>
          <a:off x="5149018" y="1018031"/>
          <a:ext cx="3080131" cy="432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45367" rIns="92456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Безкоштовність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Доступність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смартфонів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планшетів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додатки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 </a:t>
          </a:r>
          <a:r>
            <a:rPr lang="en-US" sz="1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Google Play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 </a:t>
          </a:r>
          <a:r>
            <a:rPr lang="en-US" sz="1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Apps</a:t>
          </a:r>
          <a:r>
            <a:rPr lang="uk-UA" sz="1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студентів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одного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заняття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досягати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200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осіб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викладачів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20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осіб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Кожен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переглядати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залишати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коментарі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ставити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запитання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Платформа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взаємно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інтегрована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«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Диском» (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 Docs), «Google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Календарем», «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Формами» і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Gmail-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поштою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матеріали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зберігаються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«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Диску».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незрячих та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людей з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вадами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передбачені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програми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голосового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читання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усього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контенту, </a:t>
          </a:r>
          <a:r>
            <a:rPr lang="ru-RU" sz="1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розміщеного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будь-ким у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Google Classroom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9018" y="1018031"/>
        <a:ext cx="3080131" cy="4324800"/>
      </dsp:txXfrm>
    </dsp:sp>
    <dsp:sp modelId="{0E020E04-323F-4486-BAED-A79606A133EE}">
      <dsp:nvSpPr>
        <dsp:cNvPr id="0" name=""/>
        <dsp:cNvSpPr/>
      </dsp:nvSpPr>
      <dsp:spPr>
        <a:xfrm>
          <a:off x="4530649" y="201784"/>
          <a:ext cx="1236737" cy="123673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tion-creation.ru/powerpoint-templates.html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04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3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5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9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8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4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1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1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0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8407-C38D-4933-A07F-6568BF04E89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8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edu.google.com/intl/ruru_ALL/products/classroom/?modal_active=none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yaccount.google.com/?utm_source=sign_in_no_continu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2420888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Classroom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дистанційної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67898"/>
            <a:ext cx="6552728" cy="3845278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37447" y="332656"/>
            <a:ext cx="78899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Отримані результати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 завдання від студента та етапи їх оцінювання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49080"/>
            <a:ext cx="3823320" cy="2150618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971600" y="1844824"/>
            <a:ext cx="1800200" cy="22322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7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00" y="332656"/>
            <a:ext cx="8330567" cy="295232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501008"/>
            <a:ext cx="6806108" cy="317486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652120" y="1052736"/>
            <a:ext cx="1440160" cy="237626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5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03280"/>
            <a:ext cx="3748145" cy="461255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87767"/>
            <a:ext cx="430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опції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«Завдання з тестом»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918012"/>
            <a:ext cx="4710485" cy="342932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657" y="4945058"/>
            <a:ext cx="4994789" cy="16561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491880" y="4347333"/>
            <a:ext cx="1001059" cy="9538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482496" y="4423580"/>
            <a:ext cx="3845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Внести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зміни до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«Завдання з тестом»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668344" y="4812684"/>
            <a:ext cx="1008112" cy="8031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2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9;p35"/>
          <p:cNvSpPr txBox="1"/>
          <p:nvPr/>
        </p:nvSpPr>
        <p:spPr>
          <a:xfrm>
            <a:off x="179512" y="260648"/>
            <a:ext cx="18002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Google</a:t>
            </a:r>
            <a:endParaRPr sz="2400" dirty="0"/>
          </a:p>
        </p:txBody>
      </p:sp>
      <p:pic>
        <p:nvPicPr>
          <p:cNvPr id="3" name="Google Shape;32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8243" y="836712"/>
            <a:ext cx="1542737" cy="4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20;p35"/>
          <p:cNvSpPr txBox="1"/>
          <p:nvPr/>
        </p:nvSpPr>
        <p:spPr>
          <a:xfrm>
            <a:off x="2041925" y="198700"/>
            <a:ext cx="6705900" cy="1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 схожі на один слайд презентації, але з великим полем. Ви можете використовувати їх, щоб проілюструвати концепцію або попросити студентів написати свою математичну формулу як альтернативу. Вони можуть сфотографувати свою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самостійну 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опублікувати її в малюнках, де ви зможете її прокоментувати.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44824"/>
            <a:ext cx="7801421" cy="374441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2555776" y="4005064"/>
            <a:ext cx="1296144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19672" y="46453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5523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Друкований текст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6996236" y="5242232"/>
            <a:ext cx="72008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6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724798" cy="48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635734" cy="48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585342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46" y="908720"/>
            <a:ext cx="8611334" cy="47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703363"/>
            <a:ext cx="8280920" cy="40976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75557" y="620688"/>
            <a:ext cx="79208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Планування події в опції «Календар» та планування зустрічі через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Meet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7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8496944" cy="25202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620688"/>
            <a:ext cx="1831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оцінок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99F9"/>
                </a:solidFill>
                <a:latin typeface="Open Sans"/>
                <a:hlinkClick r:id="rId2"/>
              </a:rPr>
              <a:t>Google Classroom 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– 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безкоштовний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освітній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онлайн-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інструмент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дозволяє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організовувати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навчальний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процес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з</a:t>
            </a:r>
            <a:r>
              <a:rPr lang="uk-UA" dirty="0" smtClean="0">
                <a:solidFill>
                  <a:srgbClr val="000000"/>
                </a:solidFill>
                <a:latin typeface="Open Sans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студентами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віртуальному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просторі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75345908"/>
              </p:ext>
            </p:extLst>
          </p:nvPr>
        </p:nvGraphicFramePr>
        <p:xfrm>
          <a:off x="395536" y="1052736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46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увійти в Google, використовуйте акаунт </a:t>
            </a:r>
            <a:r>
              <a:rPr lang="e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 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" sz="20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входу в систему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88840"/>
            <a:ext cx="3933825" cy="1762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5722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сторінці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правому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верхньому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куті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«</a:t>
            </a:r>
            <a:r>
              <a:rPr lang="ru-RU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Додатки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62095"/>
            <a:ext cx="2933700" cy="4777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825692" y="5192717"/>
            <a:ext cx="4210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додатках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знаходимо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Classroom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26764"/>
            <a:ext cx="3856985" cy="27039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88676"/>
            <a:ext cx="4105433" cy="29801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573016"/>
            <a:ext cx="4286250" cy="1952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0" y="4584426"/>
            <a:ext cx="3817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 значок плюса, щоб долучитись до класу (для студентів) або створити новий клас (для викладачів)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592413" cy="2730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96952"/>
            <a:ext cx="8784976" cy="374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39330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меню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3923903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 класу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414908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Код для студентів, щоб долучитися до класу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377782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екран - це стрічка новин, в якій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бачать свої строки, і ви можете публікувати важливі оголошення. Вони також можуть робити публічні коментарі, як у соціальних мережах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84" y="188640"/>
            <a:ext cx="3780458" cy="41338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" y="1340768"/>
            <a:ext cx="5515222" cy="517499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220072" y="2060848"/>
            <a:ext cx="1224136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08347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“Люди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ваш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705203" cy="37444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Стрелка вправо 2"/>
          <p:cNvSpPr/>
          <p:nvPr/>
        </p:nvSpPr>
        <p:spPr>
          <a:xfrm>
            <a:off x="2123728" y="2420888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348880"/>
            <a:ext cx="1800200" cy="11521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" sz="1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кнопка для створення навчальної програми </a:t>
            </a:r>
            <a:r>
              <a:rPr lang="en" sz="1600" dirty="0">
                <a:highlight>
                  <a:schemeClr val="l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6002"/>
            <a:ext cx="7515908" cy="221689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780928"/>
            <a:ext cx="8489056" cy="22363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725144"/>
            <a:ext cx="4320480" cy="198581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394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647608" cy="352411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320" y="4005064"/>
            <a:ext cx="5780800" cy="249218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218986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запитання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e258affa6930bc79cb14bb31e9ccf519ad97d2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318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Цветные квадраты</dc:title>
  <dc:creator>obstinate</dc:creator>
  <cp:lastModifiedBy>Katrin</cp:lastModifiedBy>
  <cp:revision>36</cp:revision>
  <dcterms:created xsi:type="dcterms:W3CDTF">2017-06-26T18:15:24Z</dcterms:created>
  <dcterms:modified xsi:type="dcterms:W3CDTF">2020-09-22T21:38:57Z</dcterms:modified>
</cp:coreProperties>
</file>